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45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88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02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20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90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30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49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8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0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14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5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09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6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2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7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9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/>
            <a:r>
              <a:rPr lang="hr-HR" sz="4400" dirty="0"/>
              <a:t>Hrvatska i njezino okruženje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l"/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421920"/>
            <a:ext cx="7625162" cy="18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609727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Centar Zagreba najviše je pod utjecajem kojeg kulturno-civilizacijskog kruga?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Jugoistočna Europa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6554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Europa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Sredozemlje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About Zagreb &amp; Croatia - PVZG EN">
            <a:extLst>
              <a:ext uri="{FF2B5EF4-FFF2-40B4-BE49-F238E27FC236}">
                <a16:creationId xmlns:a16="http://schemas.microsoft.com/office/drawing/2014/main" id="{66ED8BF8-9A1E-40A8-B86E-C13E8291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8" y="3003076"/>
            <a:ext cx="4197877" cy="27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slika prikazuje pismo koje se ponajviše koristi na prostoru Jugoistočne Europe?</a:t>
            </a:r>
          </a:p>
        </p:txBody>
      </p:sp>
      <p:pic>
        <p:nvPicPr>
          <p:cNvPr id="4" name="Picture 4" descr="اللغة العربية----: العربية وحروفها-Arapsko pismo-The Arabic Alphabet">
            <a:hlinkClick r:id="rId2" action="ppaction://hlinksldjump"/>
            <a:extLst>
              <a:ext uri="{FF2B5EF4-FFF2-40B4-BE49-F238E27FC236}">
                <a16:creationId xmlns:a16="http://schemas.microsoft.com/office/drawing/2014/main" id="{2C24EA40-B141-42BD-8EF5-84F9BC8A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82765"/>
            <a:ext cx="3384311" cy="21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inesko kancelarijsko pismo - Wikipedia">
            <a:hlinkClick r:id="rId2" action="ppaction://hlinksldjump"/>
            <a:extLst>
              <a:ext uri="{FF2B5EF4-FFF2-40B4-BE49-F238E27FC236}">
                <a16:creationId xmlns:a16="http://schemas.microsoft.com/office/drawing/2014/main" id="{371E0E6F-6E05-4FF6-BA65-65CD4F67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28" y="3563098"/>
            <a:ext cx="2198687" cy="216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074" name="Picture 2" descr="Razlika između latinice i ćirilice | U čemu je razlika?">
            <a:hlinkClick r:id="rId6" action="ppaction://hlinksldjump"/>
            <a:extLst>
              <a:ext uri="{FF2B5EF4-FFF2-40B4-BE49-F238E27FC236}">
                <a16:creationId xmlns:a16="http://schemas.microsoft.com/office/drawing/2014/main" id="{0F311CB0-B997-463B-A7A5-1ED6EA35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503486"/>
            <a:ext cx="3705225" cy="22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Koji jezik, koji se širio iz Jugoistočne Europe, u naše krajeve, ima najveći utjecaj na današnji hrvatski jezik i riječi koje koristimo?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" name="Picture 2" descr="Galerija - Тurska">
            <a:hlinkClick r:id="rId3" action="ppaction://hlinksldjump"/>
            <a:extLst>
              <a:ext uri="{FF2B5EF4-FFF2-40B4-BE49-F238E27FC236}">
                <a16:creationId xmlns:a16="http://schemas.microsoft.com/office/drawing/2014/main" id="{12AE4AF0-F68A-4CE7-AD2E-470E7FC7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057526"/>
            <a:ext cx="3086100" cy="16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hlinkClick r:id="rId5" action="ppaction://hlinksldjump"/>
            <a:extLst>
              <a:ext uri="{FF2B5EF4-FFF2-40B4-BE49-F238E27FC236}">
                <a16:creationId xmlns:a16="http://schemas.microsoft.com/office/drawing/2014/main" id="{35948558-CB7E-4A66-932D-80906E04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540" y="4937121"/>
            <a:ext cx="2747935" cy="1679202"/>
          </a:xfrm>
          <a:prstGeom prst="rect">
            <a:avLst/>
          </a:prstGeom>
        </p:spPr>
      </p:pic>
      <p:pic>
        <p:nvPicPr>
          <p:cNvPr id="4102" name="Picture 6" descr="U Njemačkoj ubuduće zabranjeno spaljivanje zastava stranih država - Super  radio München : Super radio München">
            <a:hlinkClick r:id="rId5" action="ppaction://hlinksldjump"/>
            <a:extLst>
              <a:ext uri="{FF2B5EF4-FFF2-40B4-BE49-F238E27FC236}">
                <a16:creationId xmlns:a16="http://schemas.microsoft.com/office/drawing/2014/main" id="{85914F44-5A17-4BE9-9A8B-3F054E15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18" y="3057525"/>
            <a:ext cx="2919360" cy="16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3" y="1286595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Koji kulturno-civilizacijski krug NEMA veliki utjecaj na prostor Hrvatske?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Jugoistočna Europa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32360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Europa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346928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Sredozemlje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28F8E723-BFFD-4905-A788-AABAA9D83B5F}"/>
              </a:ext>
            </a:extLst>
          </p:cNvPr>
          <p:cNvSpPr/>
          <p:nvPr/>
        </p:nvSpPr>
        <p:spPr>
          <a:xfrm>
            <a:off x="6632360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Europa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Koja od navedenih karakteristika je vezana uz srednjoeuropski kulturno-civilizacijski krug?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Protestantizam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Islam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Francuski jezik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26" y="1546039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od navedenih slika je vezana uz sredozemni kulturno-civilizacijski krug??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Čarobni Vatikan – mala površina, velika moć – Antena Zadar">
            <a:hlinkClick r:id="rId3" action="ppaction://hlinksldjump"/>
            <a:extLst>
              <a:ext uri="{FF2B5EF4-FFF2-40B4-BE49-F238E27FC236}">
                <a16:creationId xmlns:a16="http://schemas.microsoft.com/office/drawing/2014/main" id="{8D475497-F12D-4DA8-9546-8FFB2A3D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3" y="3940460"/>
            <a:ext cx="3426517" cy="20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eka - Najnovije i najčitanije vijesti - Index.hr">
            <a:hlinkClick r:id="rId5" action="ppaction://hlinksldjump"/>
            <a:extLst>
              <a:ext uri="{FF2B5EF4-FFF2-40B4-BE49-F238E27FC236}">
                <a16:creationId xmlns:a16="http://schemas.microsoft.com/office/drawing/2014/main" id="{5D2A8AF0-6386-4A3B-ABB0-6E4AE808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40460"/>
            <a:ext cx="3040122" cy="20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5 razloga zašto posjetiti Beč | Info | Destinacije">
            <a:hlinkClick r:id="rId5" action="ppaction://hlinksldjump"/>
            <a:extLst>
              <a:ext uri="{FF2B5EF4-FFF2-40B4-BE49-F238E27FC236}">
                <a16:creationId xmlns:a16="http://schemas.microsoft.com/office/drawing/2014/main" id="{A0BDC1B6-29A5-41B4-82AD-31C5B66C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7" y="3940460"/>
            <a:ext cx="3040122" cy="20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129</Words>
  <Application>Microsoft Office PowerPoint</Application>
  <PresentationFormat>Široki zaslon</PresentationFormat>
  <Paragraphs>31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Faseta</vt:lpstr>
      <vt:lpstr>Hrvatska i njezino okruženje</vt:lpstr>
      <vt:lpstr>1. Koji kulturno-civilizacijski krug NEMA veliki utjecaj na prostor Hrvatske?</vt:lpstr>
      <vt:lpstr>PowerPoint prezentacija</vt:lpstr>
      <vt:lpstr>PowerPoint prezentacija</vt:lpstr>
      <vt:lpstr>2. Koja od navedenih karakteristika je vezana uz srednjoeuropski kulturno-civilizacijski krug?</vt:lpstr>
      <vt:lpstr>PowerPoint prezentacija</vt:lpstr>
      <vt:lpstr>PowerPoint prezentacija</vt:lpstr>
      <vt:lpstr>3. Koja od navedenih slika je vezana uz sredozemni kulturno-civilizacijski krug??</vt:lpstr>
      <vt:lpstr>PowerPoint prezentacija</vt:lpstr>
      <vt:lpstr>PowerPoint prezentacija</vt:lpstr>
      <vt:lpstr>4. Centar Zagreba najviše je pod utjecajem kojeg kulturno-civilizacijskog kruga?</vt:lpstr>
      <vt:lpstr>PowerPoint prezentacija</vt:lpstr>
      <vt:lpstr>PowerPoint prezentacija</vt:lpstr>
      <vt:lpstr>5. Koja slika prikazuje pismo koje se ponajviše koristi na prostoru Jugoistočne Europe?</vt:lpstr>
      <vt:lpstr>PowerPoint prezentacija</vt:lpstr>
      <vt:lpstr>PowerPoint prezentacija</vt:lpstr>
      <vt:lpstr>6. Koji jezik, koji se širio iz Jugoistočne Europe, u naše krajeve, ima najveći utjecaj na današnji hrvatski jezik i riječi koje koristimo?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i njezino okruženje</dc:title>
  <dc:creator>MARKO VLADIĆ</dc:creator>
  <cp:lastModifiedBy>MARKO VLADIĆ</cp:lastModifiedBy>
  <cp:revision>5</cp:revision>
  <dcterms:created xsi:type="dcterms:W3CDTF">2020-10-02T04:11:23Z</dcterms:created>
  <dcterms:modified xsi:type="dcterms:W3CDTF">2020-10-04T12:05:42Z</dcterms:modified>
</cp:coreProperties>
</file>